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4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8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2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6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6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6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4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2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9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5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39BE-D5E8-43F4-9DFC-499A8AE5A2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D623-B2B8-4D20-9B8E-BD7877B2C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3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7" y="1228299"/>
            <a:ext cx="5262349" cy="41311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64" y="648896"/>
            <a:ext cx="5732424" cy="23641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64" y="3193576"/>
            <a:ext cx="5732424" cy="33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5070"/>
            <a:ext cx="10871579" cy="62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5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95250"/>
            <a:ext cx="10576560" cy="66675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42" y="430174"/>
            <a:ext cx="7401515" cy="5543906"/>
          </a:xfrm>
        </p:spPr>
      </p:pic>
    </p:spTree>
    <p:extLst>
      <p:ext uri="{BB962C8B-B14F-4D97-AF65-F5344CB8AC3E}">
        <p14:creationId xmlns:p14="http://schemas.microsoft.com/office/powerpoint/2010/main" val="1081991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2023-02-15T16:13:17Z</dcterms:created>
  <dcterms:modified xsi:type="dcterms:W3CDTF">2024-03-06T04:16:44Z</dcterms:modified>
</cp:coreProperties>
</file>